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FF"/>
    <a:srgbClr val="FF3300"/>
    <a:srgbClr val="996633"/>
    <a:srgbClr val="298F52"/>
    <a:srgbClr val="FFFF66"/>
    <a:srgbClr val="FFCC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25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5FA74-545B-4787-815F-6646098B7141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77004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A9D6D-6139-4405-BB90-2DC1258F709A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03587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E75B0-5579-4AA9-9DE6-9AD2761D4B6F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93888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D1C6F-17F8-4FA5-8E7E-A881342AE7B0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221787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646819-BE88-4413-9711-6E46483F6334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65015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D5ED9-6FD1-46F4-9610-87FE7E3CC475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71493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CCCDB-E30E-42DF-A8FF-A679CF51DEB5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48043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6308F-2F27-4D21-B666-8847008D86BE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897208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15CF4-49B0-4227-B8DC-02345FD619A6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27446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B7F5F-BA07-4F93-B3AD-7CD8D87F1A73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09104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EF6B5-98D5-45A3-99D8-885A852FC7F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07830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Κάντε κλικ για επεξεργασία του τίτλου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n-US" smtClean="0"/>
              <a:t>Δεύτερου επιπέδου</a:t>
            </a:r>
          </a:p>
          <a:p>
            <a:pPr lvl="2"/>
            <a:r>
              <a:rPr lang="el-GR" altLang="en-US" smtClean="0"/>
              <a:t>Τρίτου επιπέδου</a:t>
            </a:r>
          </a:p>
          <a:p>
            <a:pPr lvl="3"/>
            <a:r>
              <a:rPr lang="el-GR" altLang="en-US" smtClean="0"/>
              <a:t>Τέταρτου επιπέδου</a:t>
            </a:r>
          </a:p>
          <a:p>
            <a:pPr lvl="4"/>
            <a:r>
              <a:rPr lang="el-GR" altLang="en-US" smtClean="0"/>
              <a:t>Πέμπτου επιπέδου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 alt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 alt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554F10-1F2B-470F-AC08-867E6B4569D9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user5.INFOLAB5\&#917;&#960;&#953;&#966;&#940;&#957;&#949;&#953;&#945;%20&#949;&#961;&#947;&#945;&#963;&#943;&#945;&#962;\Rue_Royale_-_01_-_Deck_the_Halls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 r="-2344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2555875" y="260350"/>
            <a:ext cx="4343400" cy="1549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l-GR" sz="40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Χρόνια Πολλά!!</a:t>
            </a:r>
          </a:p>
          <a:p>
            <a:pPr algn="ctr"/>
            <a:r>
              <a:rPr lang="el-GR" sz="4000" b="1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Καλά Χριστούγεννα</a:t>
            </a:r>
            <a:endParaRPr lang="en-US" sz="4000" b="1" kern="1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2061" name="Rue_Royale_-_01_-_Deck_the_Halls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971550" y="3068638"/>
            <a:ext cx="7200900" cy="2879725"/>
          </a:xfrm>
          <a:prstGeom prst="ellipseRibbon2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>
              <a:alpha val="49001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063" name="WordArt 15"/>
          <p:cNvSpPr>
            <a:spLocks noChangeArrowheads="1" noChangeShapeType="1" noTextEdit="1"/>
          </p:cNvSpPr>
          <p:nvPr/>
        </p:nvSpPr>
        <p:spPr bwMode="auto">
          <a:xfrm>
            <a:off x="2916238" y="3357563"/>
            <a:ext cx="3384550" cy="1295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/>
              </a:rPr>
              <a:t>2013  -   2014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987" fill="hold"/>
                                        <p:tgtEl>
                                          <p:spTgt spid="20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1"/>
                </p:tgtEl>
              </p:cMediaNode>
            </p:audio>
          </p:childTnLst>
        </p:cTn>
      </p:par>
    </p:tnLst>
    <p:bldLst>
      <p:bldP spid="20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rgbClr val="FF330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2627313" y="981075"/>
            <a:ext cx="3240087" cy="3240088"/>
          </a:xfrm>
          <a:prstGeom prst="triangle">
            <a:avLst>
              <a:gd name="adj" fmla="val 50000"/>
            </a:avLst>
          </a:prstGeom>
          <a:solidFill>
            <a:srgbClr val="298F5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4067175" y="4221163"/>
            <a:ext cx="358775" cy="649287"/>
          </a:xfrm>
          <a:prstGeom prst="rect">
            <a:avLst/>
          </a:prstGeom>
          <a:solidFill>
            <a:srgbClr val="9966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8" name="AutoShape 14"/>
          <p:cNvSpPr>
            <a:spLocks noChangeArrowheads="1"/>
          </p:cNvSpPr>
          <p:nvPr/>
        </p:nvSpPr>
        <p:spPr bwMode="auto">
          <a:xfrm>
            <a:off x="3995738" y="1484313"/>
            <a:ext cx="144462" cy="144462"/>
          </a:xfrm>
          <a:prstGeom prst="flowChartConnector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4356100" y="1484313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AutoShape 16"/>
          <p:cNvSpPr>
            <a:spLocks noChangeArrowheads="1"/>
          </p:cNvSpPr>
          <p:nvPr/>
        </p:nvSpPr>
        <p:spPr bwMode="auto">
          <a:xfrm>
            <a:off x="3924300" y="1773238"/>
            <a:ext cx="144463" cy="144462"/>
          </a:xfrm>
          <a:prstGeom prst="flowChartConnector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AutoShape 17"/>
          <p:cNvSpPr>
            <a:spLocks noChangeArrowheads="1"/>
          </p:cNvSpPr>
          <p:nvPr/>
        </p:nvSpPr>
        <p:spPr bwMode="auto">
          <a:xfrm>
            <a:off x="4211638" y="1773238"/>
            <a:ext cx="144462" cy="144462"/>
          </a:xfrm>
          <a:prstGeom prst="flowChartConnector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AutoShape 18"/>
          <p:cNvSpPr>
            <a:spLocks noChangeArrowheads="1"/>
          </p:cNvSpPr>
          <p:nvPr/>
        </p:nvSpPr>
        <p:spPr bwMode="auto">
          <a:xfrm>
            <a:off x="5003800" y="3284538"/>
            <a:ext cx="144463" cy="144462"/>
          </a:xfrm>
          <a:prstGeom prst="flowChartConnector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AutoShape 19"/>
          <p:cNvSpPr>
            <a:spLocks noChangeArrowheads="1"/>
          </p:cNvSpPr>
          <p:nvPr/>
        </p:nvSpPr>
        <p:spPr bwMode="auto">
          <a:xfrm>
            <a:off x="3851275" y="2060575"/>
            <a:ext cx="144463" cy="144463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4" name="AutoShape 20"/>
          <p:cNvSpPr>
            <a:spLocks noChangeArrowheads="1"/>
          </p:cNvSpPr>
          <p:nvPr/>
        </p:nvSpPr>
        <p:spPr bwMode="auto">
          <a:xfrm>
            <a:off x="4211638" y="2133600"/>
            <a:ext cx="144462" cy="144463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5" name="AutoShape 21"/>
          <p:cNvSpPr>
            <a:spLocks noChangeArrowheads="1"/>
          </p:cNvSpPr>
          <p:nvPr/>
        </p:nvSpPr>
        <p:spPr bwMode="auto">
          <a:xfrm>
            <a:off x="4500563" y="2133600"/>
            <a:ext cx="144462" cy="144463"/>
          </a:xfrm>
          <a:prstGeom prst="flowChartConnector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AutoShape 22"/>
          <p:cNvSpPr>
            <a:spLocks noChangeArrowheads="1"/>
          </p:cNvSpPr>
          <p:nvPr/>
        </p:nvSpPr>
        <p:spPr bwMode="auto">
          <a:xfrm>
            <a:off x="3635375" y="2420938"/>
            <a:ext cx="144463" cy="144462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AutoShape 23"/>
          <p:cNvSpPr>
            <a:spLocks noChangeArrowheads="1"/>
          </p:cNvSpPr>
          <p:nvPr/>
        </p:nvSpPr>
        <p:spPr bwMode="auto">
          <a:xfrm>
            <a:off x="3995738" y="2492375"/>
            <a:ext cx="144462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8" name="AutoShape 24"/>
          <p:cNvSpPr>
            <a:spLocks noChangeArrowheads="1"/>
          </p:cNvSpPr>
          <p:nvPr/>
        </p:nvSpPr>
        <p:spPr bwMode="auto">
          <a:xfrm>
            <a:off x="4427538" y="2492375"/>
            <a:ext cx="144462" cy="144463"/>
          </a:xfrm>
          <a:prstGeom prst="flowChartConnector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AutoShape 25"/>
          <p:cNvSpPr>
            <a:spLocks noChangeArrowheads="1"/>
          </p:cNvSpPr>
          <p:nvPr/>
        </p:nvSpPr>
        <p:spPr bwMode="auto">
          <a:xfrm>
            <a:off x="4716463" y="2492375"/>
            <a:ext cx="144462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0" name="AutoShape 26"/>
          <p:cNvSpPr>
            <a:spLocks noChangeArrowheads="1"/>
          </p:cNvSpPr>
          <p:nvPr/>
        </p:nvSpPr>
        <p:spPr bwMode="auto">
          <a:xfrm>
            <a:off x="3492500" y="2781300"/>
            <a:ext cx="144463" cy="144463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1" name="AutoShape 27"/>
          <p:cNvSpPr>
            <a:spLocks noChangeArrowheads="1"/>
          </p:cNvSpPr>
          <p:nvPr/>
        </p:nvSpPr>
        <p:spPr bwMode="auto">
          <a:xfrm>
            <a:off x="3924300" y="2852738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2" name="AutoShape 28"/>
          <p:cNvSpPr>
            <a:spLocks noChangeArrowheads="1"/>
          </p:cNvSpPr>
          <p:nvPr/>
        </p:nvSpPr>
        <p:spPr bwMode="auto">
          <a:xfrm>
            <a:off x="4427538" y="2852738"/>
            <a:ext cx="144462" cy="144462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3" name="AutoShape 29"/>
          <p:cNvSpPr>
            <a:spLocks noChangeArrowheads="1"/>
          </p:cNvSpPr>
          <p:nvPr/>
        </p:nvSpPr>
        <p:spPr bwMode="auto">
          <a:xfrm>
            <a:off x="4859338" y="2852738"/>
            <a:ext cx="144462" cy="144462"/>
          </a:xfrm>
          <a:prstGeom prst="flowChartConnector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4" name="AutoShape 30"/>
          <p:cNvSpPr>
            <a:spLocks noChangeArrowheads="1"/>
          </p:cNvSpPr>
          <p:nvPr/>
        </p:nvSpPr>
        <p:spPr bwMode="auto">
          <a:xfrm>
            <a:off x="3348038" y="3213100"/>
            <a:ext cx="144462" cy="144463"/>
          </a:xfrm>
          <a:prstGeom prst="flowChartConnector">
            <a:avLst/>
          </a:prstGeom>
          <a:solidFill>
            <a:srgbClr val="B1BA5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5" name="AutoShape 31"/>
          <p:cNvSpPr>
            <a:spLocks noChangeArrowheads="1"/>
          </p:cNvSpPr>
          <p:nvPr/>
        </p:nvSpPr>
        <p:spPr bwMode="auto">
          <a:xfrm>
            <a:off x="3779838" y="3213100"/>
            <a:ext cx="144462" cy="144463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6" name="AutoShape 32"/>
          <p:cNvSpPr>
            <a:spLocks noChangeArrowheads="1"/>
          </p:cNvSpPr>
          <p:nvPr/>
        </p:nvSpPr>
        <p:spPr bwMode="auto">
          <a:xfrm>
            <a:off x="4140200" y="3284538"/>
            <a:ext cx="144463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7" name="AutoShape 33"/>
          <p:cNvSpPr>
            <a:spLocks noChangeArrowheads="1"/>
          </p:cNvSpPr>
          <p:nvPr/>
        </p:nvSpPr>
        <p:spPr bwMode="auto">
          <a:xfrm>
            <a:off x="4572000" y="3284538"/>
            <a:ext cx="144463" cy="144462"/>
          </a:xfrm>
          <a:prstGeom prst="flowChartConnector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8" name="AutoShape 34"/>
          <p:cNvSpPr>
            <a:spLocks noChangeArrowheads="1"/>
          </p:cNvSpPr>
          <p:nvPr/>
        </p:nvSpPr>
        <p:spPr bwMode="auto">
          <a:xfrm>
            <a:off x="4500563" y="1773238"/>
            <a:ext cx="144462" cy="144462"/>
          </a:xfrm>
          <a:prstGeom prst="flowChartConnector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79" name="AutoShape 35"/>
          <p:cNvSpPr>
            <a:spLocks noChangeArrowheads="1"/>
          </p:cNvSpPr>
          <p:nvPr/>
        </p:nvSpPr>
        <p:spPr bwMode="auto">
          <a:xfrm>
            <a:off x="3132138" y="3573463"/>
            <a:ext cx="144462" cy="144462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0" name="AutoShape 36"/>
          <p:cNvSpPr>
            <a:spLocks noChangeArrowheads="1"/>
          </p:cNvSpPr>
          <p:nvPr/>
        </p:nvSpPr>
        <p:spPr bwMode="auto">
          <a:xfrm>
            <a:off x="3635375" y="3644900"/>
            <a:ext cx="144463" cy="144463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1" name="AutoShape 37"/>
          <p:cNvSpPr>
            <a:spLocks noChangeArrowheads="1"/>
          </p:cNvSpPr>
          <p:nvPr/>
        </p:nvSpPr>
        <p:spPr bwMode="auto">
          <a:xfrm>
            <a:off x="4140200" y="3644900"/>
            <a:ext cx="144463" cy="144463"/>
          </a:xfrm>
          <a:prstGeom prst="flowChartConnector">
            <a:avLst/>
          </a:prstGeom>
          <a:solidFill>
            <a:srgbClr val="B1BA5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2" name="AutoShape 38"/>
          <p:cNvSpPr>
            <a:spLocks noChangeArrowheads="1"/>
          </p:cNvSpPr>
          <p:nvPr/>
        </p:nvSpPr>
        <p:spPr bwMode="auto">
          <a:xfrm>
            <a:off x="4643438" y="3644900"/>
            <a:ext cx="144462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3" name="AutoShape 39"/>
          <p:cNvSpPr>
            <a:spLocks noChangeArrowheads="1"/>
          </p:cNvSpPr>
          <p:nvPr/>
        </p:nvSpPr>
        <p:spPr bwMode="auto">
          <a:xfrm>
            <a:off x="5076825" y="3573463"/>
            <a:ext cx="144463" cy="144462"/>
          </a:xfrm>
          <a:prstGeom prst="flowChartConnector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7" name="AutoShape 43"/>
          <p:cNvSpPr>
            <a:spLocks noChangeArrowheads="1"/>
          </p:cNvSpPr>
          <p:nvPr/>
        </p:nvSpPr>
        <p:spPr bwMode="auto">
          <a:xfrm>
            <a:off x="3059113" y="3933825"/>
            <a:ext cx="144462" cy="144463"/>
          </a:xfrm>
          <a:prstGeom prst="flowChartConnector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8" name="AutoShape 44"/>
          <p:cNvSpPr>
            <a:spLocks noChangeArrowheads="1"/>
          </p:cNvSpPr>
          <p:nvPr/>
        </p:nvSpPr>
        <p:spPr bwMode="auto">
          <a:xfrm>
            <a:off x="3635375" y="4005263"/>
            <a:ext cx="144463" cy="144462"/>
          </a:xfrm>
          <a:prstGeom prst="flowChartConnector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89" name="AutoShape 45"/>
          <p:cNvSpPr>
            <a:spLocks noChangeArrowheads="1"/>
          </p:cNvSpPr>
          <p:nvPr/>
        </p:nvSpPr>
        <p:spPr bwMode="auto">
          <a:xfrm>
            <a:off x="4140200" y="4005263"/>
            <a:ext cx="144463" cy="144462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0" name="AutoShape 46"/>
          <p:cNvSpPr>
            <a:spLocks noChangeArrowheads="1"/>
          </p:cNvSpPr>
          <p:nvPr/>
        </p:nvSpPr>
        <p:spPr bwMode="auto">
          <a:xfrm>
            <a:off x="4716463" y="4076700"/>
            <a:ext cx="144462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1" name="AutoShape 47"/>
          <p:cNvSpPr>
            <a:spLocks noChangeArrowheads="1"/>
          </p:cNvSpPr>
          <p:nvPr/>
        </p:nvSpPr>
        <p:spPr bwMode="auto">
          <a:xfrm>
            <a:off x="5292725" y="4076700"/>
            <a:ext cx="144463" cy="144463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2" name="AutoShape 48"/>
          <p:cNvSpPr>
            <a:spLocks noChangeArrowheads="1"/>
          </p:cNvSpPr>
          <p:nvPr/>
        </p:nvSpPr>
        <p:spPr bwMode="auto">
          <a:xfrm>
            <a:off x="3708400" y="260350"/>
            <a:ext cx="1008063" cy="792163"/>
          </a:xfrm>
          <a:prstGeom prst="star5">
            <a:avLst/>
          </a:prstGeom>
          <a:solidFill>
            <a:srgbClr val="FFCC00"/>
          </a:solidFill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96" name="Text Box 52"/>
          <p:cNvSpPr txBox="1">
            <a:spLocks noChangeArrowheads="1"/>
          </p:cNvSpPr>
          <p:nvPr/>
        </p:nvSpPr>
        <p:spPr bwMode="auto">
          <a:xfrm>
            <a:off x="179388" y="1916113"/>
            <a:ext cx="22320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2000" b="1" dirty="0">
                <a:solidFill>
                  <a:srgbClr val="FFFF66"/>
                </a:solidFill>
              </a:rPr>
              <a:t>Ευχές για χαρούμενα Χριστούγεννα με υγεία και χαρά</a:t>
            </a:r>
          </a:p>
        </p:txBody>
      </p:sp>
      <p:sp>
        <p:nvSpPr>
          <p:cNvPr id="31798" name="Freeform 54"/>
          <p:cNvSpPr>
            <a:spLocks/>
          </p:cNvSpPr>
          <p:nvPr/>
        </p:nvSpPr>
        <p:spPr bwMode="auto">
          <a:xfrm>
            <a:off x="2840038" y="3716338"/>
            <a:ext cx="2740025" cy="350837"/>
          </a:xfrm>
          <a:custGeom>
            <a:avLst/>
            <a:gdLst>
              <a:gd name="T0" fmla="*/ 0 w 1647"/>
              <a:gd name="T1" fmla="*/ 156 h 204"/>
              <a:gd name="T2" fmla="*/ 75 w 1647"/>
              <a:gd name="T3" fmla="*/ 95 h 204"/>
              <a:gd name="T4" fmla="*/ 108 w 1647"/>
              <a:gd name="T5" fmla="*/ 88 h 204"/>
              <a:gd name="T6" fmla="*/ 156 w 1647"/>
              <a:gd name="T7" fmla="*/ 75 h 204"/>
              <a:gd name="T8" fmla="*/ 454 w 1647"/>
              <a:gd name="T9" fmla="*/ 82 h 204"/>
              <a:gd name="T10" fmla="*/ 590 w 1647"/>
              <a:gd name="T11" fmla="*/ 109 h 204"/>
              <a:gd name="T12" fmla="*/ 691 w 1647"/>
              <a:gd name="T13" fmla="*/ 149 h 204"/>
              <a:gd name="T14" fmla="*/ 739 w 1647"/>
              <a:gd name="T15" fmla="*/ 143 h 204"/>
              <a:gd name="T16" fmla="*/ 752 w 1647"/>
              <a:gd name="T17" fmla="*/ 102 h 204"/>
              <a:gd name="T18" fmla="*/ 806 w 1647"/>
              <a:gd name="T19" fmla="*/ 88 h 204"/>
              <a:gd name="T20" fmla="*/ 942 w 1647"/>
              <a:gd name="T21" fmla="*/ 75 h 204"/>
              <a:gd name="T22" fmla="*/ 1233 w 1647"/>
              <a:gd name="T23" fmla="*/ 102 h 204"/>
              <a:gd name="T24" fmla="*/ 1328 w 1647"/>
              <a:gd name="T25" fmla="*/ 156 h 204"/>
              <a:gd name="T26" fmla="*/ 1470 w 1647"/>
              <a:gd name="T27" fmla="*/ 183 h 204"/>
              <a:gd name="T28" fmla="*/ 1586 w 1647"/>
              <a:gd name="T29" fmla="*/ 136 h 204"/>
              <a:gd name="T30" fmla="*/ 1626 w 1647"/>
              <a:gd name="T31" fmla="*/ 75 h 204"/>
              <a:gd name="T32" fmla="*/ 1647 w 1647"/>
              <a:gd name="T33" fmla="*/ 0 h 2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647" h="204">
                <a:moveTo>
                  <a:pt x="0" y="156"/>
                </a:moveTo>
                <a:cubicBezTo>
                  <a:pt x="26" y="130"/>
                  <a:pt x="38" y="105"/>
                  <a:pt x="75" y="95"/>
                </a:cubicBezTo>
                <a:cubicBezTo>
                  <a:pt x="86" y="92"/>
                  <a:pt x="97" y="91"/>
                  <a:pt x="108" y="88"/>
                </a:cubicBezTo>
                <a:cubicBezTo>
                  <a:pt x="124" y="84"/>
                  <a:pt x="156" y="75"/>
                  <a:pt x="156" y="75"/>
                </a:cubicBezTo>
                <a:cubicBezTo>
                  <a:pt x="255" y="77"/>
                  <a:pt x="355" y="78"/>
                  <a:pt x="454" y="82"/>
                </a:cubicBezTo>
                <a:cubicBezTo>
                  <a:pt x="500" y="84"/>
                  <a:pt x="590" y="109"/>
                  <a:pt x="590" y="109"/>
                </a:cubicBezTo>
                <a:cubicBezTo>
                  <a:pt x="618" y="153"/>
                  <a:pt x="633" y="144"/>
                  <a:pt x="691" y="149"/>
                </a:cubicBezTo>
                <a:cubicBezTo>
                  <a:pt x="707" y="147"/>
                  <a:pt x="725" y="150"/>
                  <a:pt x="739" y="143"/>
                </a:cubicBezTo>
                <a:cubicBezTo>
                  <a:pt x="752" y="137"/>
                  <a:pt x="742" y="112"/>
                  <a:pt x="752" y="102"/>
                </a:cubicBezTo>
                <a:cubicBezTo>
                  <a:pt x="765" y="89"/>
                  <a:pt x="788" y="90"/>
                  <a:pt x="806" y="88"/>
                </a:cubicBezTo>
                <a:cubicBezTo>
                  <a:pt x="851" y="83"/>
                  <a:pt x="942" y="75"/>
                  <a:pt x="942" y="75"/>
                </a:cubicBezTo>
                <a:cubicBezTo>
                  <a:pt x="958" y="76"/>
                  <a:pt x="1163" y="77"/>
                  <a:pt x="1233" y="102"/>
                </a:cubicBezTo>
                <a:cubicBezTo>
                  <a:pt x="1277" y="118"/>
                  <a:pt x="1270" y="140"/>
                  <a:pt x="1328" y="156"/>
                </a:cubicBezTo>
                <a:cubicBezTo>
                  <a:pt x="1378" y="204"/>
                  <a:pt x="1389" y="189"/>
                  <a:pt x="1470" y="183"/>
                </a:cubicBezTo>
                <a:cubicBezTo>
                  <a:pt x="1513" y="172"/>
                  <a:pt x="1548" y="159"/>
                  <a:pt x="1586" y="136"/>
                </a:cubicBezTo>
                <a:cubicBezTo>
                  <a:pt x="1599" y="115"/>
                  <a:pt x="1626" y="75"/>
                  <a:pt x="1626" y="75"/>
                </a:cubicBezTo>
                <a:cubicBezTo>
                  <a:pt x="1634" y="7"/>
                  <a:pt x="1619" y="28"/>
                  <a:pt x="1647" y="0"/>
                </a:cubicBezTo>
              </a:path>
            </a:pathLst>
          </a:custGeom>
          <a:noFill/>
          <a:ln w="762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0" name="Freeform 56"/>
          <p:cNvSpPr>
            <a:spLocks/>
          </p:cNvSpPr>
          <p:nvPr/>
        </p:nvSpPr>
        <p:spPr bwMode="auto">
          <a:xfrm>
            <a:off x="3216275" y="2968625"/>
            <a:ext cx="2001838" cy="250825"/>
          </a:xfrm>
          <a:custGeom>
            <a:avLst/>
            <a:gdLst>
              <a:gd name="T0" fmla="*/ 0 w 1261"/>
              <a:gd name="T1" fmla="*/ 68 h 158"/>
              <a:gd name="T2" fmla="*/ 183 w 1261"/>
              <a:gd name="T3" fmla="*/ 61 h 158"/>
              <a:gd name="T4" fmla="*/ 237 w 1261"/>
              <a:gd name="T5" fmla="*/ 102 h 158"/>
              <a:gd name="T6" fmla="*/ 536 w 1261"/>
              <a:gd name="T7" fmla="*/ 75 h 158"/>
              <a:gd name="T8" fmla="*/ 807 w 1261"/>
              <a:gd name="T9" fmla="*/ 109 h 158"/>
              <a:gd name="T10" fmla="*/ 1200 w 1261"/>
              <a:gd name="T11" fmla="*/ 82 h 158"/>
              <a:gd name="T12" fmla="*/ 1240 w 1261"/>
              <a:gd name="T13" fmla="*/ 55 h 158"/>
              <a:gd name="T14" fmla="*/ 1261 w 1261"/>
              <a:gd name="T15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61" h="158">
                <a:moveTo>
                  <a:pt x="0" y="68"/>
                </a:moveTo>
                <a:cubicBezTo>
                  <a:pt x="65" y="51"/>
                  <a:pt x="113" y="57"/>
                  <a:pt x="183" y="61"/>
                </a:cubicBezTo>
                <a:cubicBezTo>
                  <a:pt x="208" y="70"/>
                  <a:pt x="215" y="87"/>
                  <a:pt x="237" y="102"/>
                </a:cubicBezTo>
                <a:cubicBezTo>
                  <a:pt x="341" y="97"/>
                  <a:pt x="434" y="84"/>
                  <a:pt x="536" y="75"/>
                </a:cubicBezTo>
                <a:cubicBezTo>
                  <a:pt x="630" y="82"/>
                  <a:pt x="713" y="99"/>
                  <a:pt x="807" y="109"/>
                </a:cubicBezTo>
                <a:cubicBezTo>
                  <a:pt x="909" y="158"/>
                  <a:pt x="1083" y="115"/>
                  <a:pt x="1200" y="82"/>
                </a:cubicBezTo>
                <a:cubicBezTo>
                  <a:pt x="1213" y="73"/>
                  <a:pt x="1235" y="70"/>
                  <a:pt x="1240" y="55"/>
                </a:cubicBezTo>
                <a:cubicBezTo>
                  <a:pt x="1246" y="37"/>
                  <a:pt x="1247" y="14"/>
                  <a:pt x="1261" y="0"/>
                </a:cubicBezTo>
              </a:path>
            </a:pathLst>
          </a:custGeom>
          <a:noFill/>
          <a:ln w="7302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2" name="Freeform 58"/>
          <p:cNvSpPr>
            <a:spLocks/>
          </p:cNvSpPr>
          <p:nvPr/>
        </p:nvSpPr>
        <p:spPr bwMode="auto">
          <a:xfrm>
            <a:off x="3409950" y="2646363"/>
            <a:ext cx="1624013" cy="198437"/>
          </a:xfrm>
          <a:custGeom>
            <a:avLst/>
            <a:gdLst>
              <a:gd name="T0" fmla="*/ 0 w 1023"/>
              <a:gd name="T1" fmla="*/ 41 h 125"/>
              <a:gd name="T2" fmla="*/ 149 w 1023"/>
              <a:gd name="T3" fmla="*/ 34 h 125"/>
              <a:gd name="T4" fmla="*/ 251 w 1023"/>
              <a:gd name="T5" fmla="*/ 81 h 125"/>
              <a:gd name="T6" fmla="*/ 414 w 1023"/>
              <a:gd name="T7" fmla="*/ 102 h 125"/>
              <a:gd name="T8" fmla="*/ 495 w 1023"/>
              <a:gd name="T9" fmla="*/ 75 h 125"/>
              <a:gd name="T10" fmla="*/ 779 w 1023"/>
              <a:gd name="T11" fmla="*/ 81 h 125"/>
              <a:gd name="T12" fmla="*/ 786 w 1023"/>
              <a:gd name="T13" fmla="*/ 102 h 125"/>
              <a:gd name="T14" fmla="*/ 847 w 1023"/>
              <a:gd name="T15" fmla="*/ 95 h 125"/>
              <a:gd name="T16" fmla="*/ 874 w 1023"/>
              <a:gd name="T17" fmla="*/ 88 h 125"/>
              <a:gd name="T18" fmla="*/ 915 w 1023"/>
              <a:gd name="T19" fmla="*/ 75 h 125"/>
              <a:gd name="T20" fmla="*/ 996 w 1023"/>
              <a:gd name="T21" fmla="*/ 41 h 125"/>
              <a:gd name="T22" fmla="*/ 1023 w 1023"/>
              <a:gd name="T23" fmla="*/ 0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23" h="125">
                <a:moveTo>
                  <a:pt x="0" y="41"/>
                </a:moveTo>
                <a:cubicBezTo>
                  <a:pt x="53" y="27"/>
                  <a:pt x="94" y="28"/>
                  <a:pt x="149" y="34"/>
                </a:cubicBezTo>
                <a:cubicBezTo>
                  <a:pt x="178" y="76"/>
                  <a:pt x="194" y="70"/>
                  <a:pt x="251" y="81"/>
                </a:cubicBezTo>
                <a:cubicBezTo>
                  <a:pt x="293" y="125"/>
                  <a:pt x="359" y="106"/>
                  <a:pt x="414" y="102"/>
                </a:cubicBezTo>
                <a:cubicBezTo>
                  <a:pt x="441" y="93"/>
                  <a:pt x="468" y="83"/>
                  <a:pt x="495" y="75"/>
                </a:cubicBezTo>
                <a:cubicBezTo>
                  <a:pt x="590" y="77"/>
                  <a:pt x="685" y="72"/>
                  <a:pt x="779" y="81"/>
                </a:cubicBezTo>
                <a:cubicBezTo>
                  <a:pt x="786" y="82"/>
                  <a:pt x="779" y="101"/>
                  <a:pt x="786" y="102"/>
                </a:cubicBezTo>
                <a:cubicBezTo>
                  <a:pt x="806" y="106"/>
                  <a:pt x="827" y="97"/>
                  <a:pt x="847" y="95"/>
                </a:cubicBezTo>
                <a:cubicBezTo>
                  <a:pt x="856" y="93"/>
                  <a:pt x="865" y="91"/>
                  <a:pt x="874" y="88"/>
                </a:cubicBezTo>
                <a:cubicBezTo>
                  <a:pt x="888" y="84"/>
                  <a:pt x="915" y="75"/>
                  <a:pt x="915" y="75"/>
                </a:cubicBezTo>
                <a:cubicBezTo>
                  <a:pt x="967" y="39"/>
                  <a:pt x="940" y="49"/>
                  <a:pt x="996" y="41"/>
                </a:cubicBezTo>
                <a:cubicBezTo>
                  <a:pt x="1016" y="28"/>
                  <a:pt x="1023" y="25"/>
                  <a:pt x="1023" y="0"/>
                </a:cubicBezTo>
              </a:path>
            </a:pathLst>
          </a:custGeom>
          <a:noFill/>
          <a:ln w="69850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3" name="Freeform 59"/>
          <p:cNvSpPr>
            <a:spLocks/>
          </p:cNvSpPr>
          <p:nvPr/>
        </p:nvSpPr>
        <p:spPr bwMode="auto">
          <a:xfrm>
            <a:off x="3614738" y="2268538"/>
            <a:ext cx="1270000" cy="168275"/>
          </a:xfrm>
          <a:custGeom>
            <a:avLst/>
            <a:gdLst>
              <a:gd name="T0" fmla="*/ 0 w 800"/>
              <a:gd name="T1" fmla="*/ 21 h 106"/>
              <a:gd name="T2" fmla="*/ 183 w 800"/>
              <a:gd name="T3" fmla="*/ 14 h 106"/>
              <a:gd name="T4" fmla="*/ 244 w 800"/>
              <a:gd name="T5" fmla="*/ 48 h 106"/>
              <a:gd name="T6" fmla="*/ 264 w 800"/>
              <a:gd name="T7" fmla="*/ 62 h 106"/>
              <a:gd name="T8" fmla="*/ 291 w 800"/>
              <a:gd name="T9" fmla="*/ 69 h 106"/>
              <a:gd name="T10" fmla="*/ 596 w 800"/>
              <a:gd name="T11" fmla="*/ 62 h 106"/>
              <a:gd name="T12" fmla="*/ 657 w 800"/>
              <a:gd name="T13" fmla="*/ 82 h 106"/>
              <a:gd name="T14" fmla="*/ 800 w 800"/>
              <a:gd name="T15" fmla="*/ 28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00" h="106">
                <a:moveTo>
                  <a:pt x="0" y="21"/>
                </a:moveTo>
                <a:cubicBezTo>
                  <a:pt x="61" y="0"/>
                  <a:pt x="118" y="11"/>
                  <a:pt x="183" y="14"/>
                </a:cubicBezTo>
                <a:cubicBezTo>
                  <a:pt x="206" y="62"/>
                  <a:pt x="181" y="28"/>
                  <a:pt x="244" y="48"/>
                </a:cubicBezTo>
                <a:cubicBezTo>
                  <a:pt x="252" y="50"/>
                  <a:pt x="257" y="59"/>
                  <a:pt x="264" y="62"/>
                </a:cubicBezTo>
                <a:cubicBezTo>
                  <a:pt x="272" y="66"/>
                  <a:pt x="282" y="67"/>
                  <a:pt x="291" y="69"/>
                </a:cubicBezTo>
                <a:cubicBezTo>
                  <a:pt x="421" y="64"/>
                  <a:pt x="477" y="54"/>
                  <a:pt x="596" y="62"/>
                </a:cubicBezTo>
                <a:cubicBezTo>
                  <a:pt x="644" y="77"/>
                  <a:pt x="623" y="70"/>
                  <a:pt x="657" y="82"/>
                </a:cubicBezTo>
                <a:cubicBezTo>
                  <a:pt x="737" y="77"/>
                  <a:pt x="800" y="106"/>
                  <a:pt x="800" y="28"/>
                </a:cubicBezTo>
              </a:path>
            </a:pathLst>
          </a:custGeom>
          <a:noFill/>
          <a:ln w="793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4" name="Freeform 60"/>
          <p:cNvSpPr>
            <a:spLocks/>
          </p:cNvSpPr>
          <p:nvPr/>
        </p:nvSpPr>
        <p:spPr bwMode="auto">
          <a:xfrm>
            <a:off x="3765550" y="2022475"/>
            <a:ext cx="1000125" cy="87313"/>
          </a:xfrm>
          <a:custGeom>
            <a:avLst/>
            <a:gdLst>
              <a:gd name="T0" fmla="*/ 0 w 630"/>
              <a:gd name="T1" fmla="*/ 7 h 55"/>
              <a:gd name="T2" fmla="*/ 115 w 630"/>
              <a:gd name="T3" fmla="*/ 14 h 55"/>
              <a:gd name="T4" fmla="*/ 135 w 630"/>
              <a:gd name="T5" fmla="*/ 34 h 55"/>
              <a:gd name="T6" fmla="*/ 183 w 630"/>
              <a:gd name="T7" fmla="*/ 47 h 55"/>
              <a:gd name="T8" fmla="*/ 386 w 630"/>
              <a:gd name="T9" fmla="*/ 41 h 55"/>
              <a:gd name="T10" fmla="*/ 413 w 630"/>
              <a:gd name="T11" fmla="*/ 0 h 55"/>
              <a:gd name="T12" fmla="*/ 630 w 630"/>
              <a:gd name="T13" fmla="*/ 0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30" h="55">
                <a:moveTo>
                  <a:pt x="0" y="7"/>
                </a:moveTo>
                <a:cubicBezTo>
                  <a:pt x="38" y="9"/>
                  <a:pt x="77" y="6"/>
                  <a:pt x="115" y="14"/>
                </a:cubicBezTo>
                <a:cubicBezTo>
                  <a:pt x="124" y="16"/>
                  <a:pt x="127" y="29"/>
                  <a:pt x="135" y="34"/>
                </a:cubicBezTo>
                <a:cubicBezTo>
                  <a:pt x="149" y="42"/>
                  <a:pt x="167" y="42"/>
                  <a:pt x="183" y="47"/>
                </a:cubicBezTo>
                <a:cubicBezTo>
                  <a:pt x="251" y="45"/>
                  <a:pt x="320" y="55"/>
                  <a:pt x="386" y="41"/>
                </a:cubicBezTo>
                <a:cubicBezTo>
                  <a:pt x="402" y="38"/>
                  <a:pt x="397" y="0"/>
                  <a:pt x="413" y="0"/>
                </a:cubicBezTo>
                <a:cubicBezTo>
                  <a:pt x="485" y="0"/>
                  <a:pt x="558" y="0"/>
                  <a:pt x="630" y="0"/>
                </a:cubicBezTo>
              </a:path>
            </a:pathLst>
          </a:custGeom>
          <a:noFill/>
          <a:ln w="730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5" name="Freeform 61"/>
          <p:cNvSpPr>
            <a:spLocks/>
          </p:cNvSpPr>
          <p:nvPr/>
        </p:nvSpPr>
        <p:spPr bwMode="auto">
          <a:xfrm>
            <a:off x="3851275" y="1628775"/>
            <a:ext cx="646113" cy="150813"/>
          </a:xfrm>
          <a:custGeom>
            <a:avLst/>
            <a:gdLst>
              <a:gd name="T0" fmla="*/ 0 w 407"/>
              <a:gd name="T1" fmla="*/ 68 h 95"/>
              <a:gd name="T2" fmla="*/ 102 w 407"/>
              <a:gd name="T3" fmla="*/ 61 h 95"/>
              <a:gd name="T4" fmla="*/ 115 w 407"/>
              <a:gd name="T5" fmla="*/ 88 h 95"/>
              <a:gd name="T6" fmla="*/ 136 w 407"/>
              <a:gd name="T7" fmla="*/ 95 h 95"/>
              <a:gd name="T8" fmla="*/ 359 w 407"/>
              <a:gd name="T9" fmla="*/ 68 h 95"/>
              <a:gd name="T10" fmla="*/ 407 w 407"/>
              <a:gd name="T11" fmla="*/ 0 h 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7" h="95">
                <a:moveTo>
                  <a:pt x="0" y="68"/>
                </a:moveTo>
                <a:cubicBezTo>
                  <a:pt x="38" y="48"/>
                  <a:pt x="44" y="39"/>
                  <a:pt x="102" y="61"/>
                </a:cubicBezTo>
                <a:cubicBezTo>
                  <a:pt x="111" y="65"/>
                  <a:pt x="108" y="81"/>
                  <a:pt x="115" y="88"/>
                </a:cubicBezTo>
                <a:cubicBezTo>
                  <a:pt x="120" y="93"/>
                  <a:pt x="129" y="93"/>
                  <a:pt x="136" y="95"/>
                </a:cubicBezTo>
                <a:cubicBezTo>
                  <a:pt x="230" y="91"/>
                  <a:pt x="280" y="92"/>
                  <a:pt x="359" y="68"/>
                </a:cubicBezTo>
                <a:cubicBezTo>
                  <a:pt x="370" y="36"/>
                  <a:pt x="367" y="0"/>
                  <a:pt x="407" y="0"/>
                </a:cubicBezTo>
              </a:path>
            </a:pathLst>
          </a:custGeom>
          <a:noFill/>
          <a:ln w="666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06" name="Text Box 62"/>
          <p:cNvSpPr txBox="1">
            <a:spLocks noChangeArrowheads="1"/>
          </p:cNvSpPr>
          <p:nvPr/>
        </p:nvSpPr>
        <p:spPr bwMode="auto">
          <a:xfrm>
            <a:off x="6372225" y="1557338"/>
            <a:ext cx="230505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b="1">
                <a:solidFill>
                  <a:srgbClr val="FFFF00"/>
                </a:solidFill>
              </a:rPr>
              <a:t>Φέτος βοηθάμε τους συνανθρώπους μας οι οποίοι δεν μπορούν να περάσουν γιορτινά αυτές τις μέρες</a:t>
            </a:r>
          </a:p>
        </p:txBody>
      </p:sp>
      <p:sp>
        <p:nvSpPr>
          <p:cNvPr id="46" name="Text Box 52"/>
          <p:cNvSpPr txBox="1">
            <a:spLocks noChangeArrowheads="1"/>
          </p:cNvSpPr>
          <p:nvPr/>
        </p:nvSpPr>
        <p:spPr bwMode="auto">
          <a:xfrm>
            <a:off x="6372225" y="5949280"/>
            <a:ext cx="24704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n-US" sz="1200" b="1" dirty="0" smtClean="0">
                <a:solidFill>
                  <a:srgbClr val="FF0000"/>
                </a:solidFill>
              </a:rPr>
              <a:t>Πολύβιος </a:t>
            </a:r>
            <a:r>
              <a:rPr lang="el-GR" altLang="en-US" sz="1200" b="1" dirty="0" err="1" smtClean="0">
                <a:solidFill>
                  <a:srgbClr val="FF0000"/>
                </a:solidFill>
              </a:rPr>
              <a:t>Γερεουδάκης</a:t>
            </a:r>
            <a:r>
              <a:rPr lang="el-GR" altLang="en-US" sz="1200" b="1" smtClean="0">
                <a:solidFill>
                  <a:srgbClr val="FF0000"/>
                </a:solidFill>
              </a:rPr>
              <a:t>, ΑΠ1</a:t>
            </a:r>
            <a:endParaRPr lang="el-GR" altLang="en-U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hold"/>
                                        <p:tgtEl>
                                          <p:spTgt spid="317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hold"/>
                                        <p:tgtEl>
                                          <p:spTgt spid="317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317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hold"/>
                                        <p:tgtEl>
                                          <p:spTgt spid="317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0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4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4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3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6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0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10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2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4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3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0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1" dur="1000" fill="hold"/>
                                        <p:tgtEl>
                                          <p:spTgt spid="3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66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8" grpId="0" animBg="1"/>
      <p:bldP spid="31759" grpId="0" animBg="1"/>
      <p:bldP spid="31760" grpId="0" animBg="1"/>
      <p:bldP spid="31761" grpId="0" animBg="1"/>
      <p:bldP spid="31762" grpId="0" animBg="1"/>
      <p:bldP spid="31763" grpId="0" animBg="1"/>
      <p:bldP spid="31764" grpId="0" animBg="1"/>
      <p:bldP spid="31765" grpId="0" animBg="1"/>
      <p:bldP spid="31766" grpId="0" animBg="1"/>
      <p:bldP spid="31767" grpId="0" animBg="1"/>
      <p:bldP spid="31768" grpId="0" animBg="1"/>
      <p:bldP spid="31769" grpId="0" animBg="1"/>
      <p:bldP spid="31770" grpId="0" animBg="1"/>
      <p:bldP spid="31771" grpId="0" animBg="1"/>
      <p:bldP spid="31772" grpId="0" animBg="1"/>
      <p:bldP spid="31773" grpId="0" animBg="1"/>
      <p:bldP spid="31774" grpId="0" animBg="1"/>
      <p:bldP spid="31775" grpId="0" animBg="1"/>
      <p:bldP spid="31776" grpId="0" animBg="1"/>
      <p:bldP spid="31777" grpId="0" animBg="1"/>
      <p:bldP spid="31778" grpId="0" animBg="1"/>
      <p:bldP spid="31779" grpId="0" animBg="1"/>
      <p:bldP spid="31780" grpId="0" animBg="1"/>
      <p:bldP spid="31781" grpId="0" animBg="1"/>
      <p:bldP spid="31782" grpId="0" animBg="1"/>
      <p:bldP spid="31783" grpId="0" animBg="1"/>
      <p:bldP spid="31787" grpId="0" animBg="1"/>
      <p:bldP spid="31788" grpId="0" animBg="1"/>
      <p:bldP spid="31789" grpId="0" animBg="1"/>
      <p:bldP spid="31790" grpId="0" animBg="1"/>
      <p:bldP spid="31791" grpId="0" animBg="1"/>
      <p:bldP spid="31792" grpId="0" animBg="1"/>
    </p:bld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35</Words>
  <Application>Microsoft Office PowerPoint</Application>
  <PresentationFormat>On-screen Show (4:3)</PresentationFormat>
  <Paragraphs>6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Προεπιλεγμένη σχεδίαση</vt:lpstr>
      <vt:lpstr>PowerPoint Presentation</vt:lpstr>
      <vt:lpstr>PowerPoint Presentation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user5</dc:creator>
  <cp:lastModifiedBy>Georgia Kyriakaki</cp:lastModifiedBy>
  <cp:revision>4</cp:revision>
  <dcterms:created xsi:type="dcterms:W3CDTF">2013-12-17T11:37:05Z</dcterms:created>
  <dcterms:modified xsi:type="dcterms:W3CDTF">2013-12-19T13:49:41Z</dcterms:modified>
</cp:coreProperties>
</file>