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l-GR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l-GR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8F6B8-66C4-46A0-8411-B542C483D45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0251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8B8C9-8BDC-4565-9E44-FE9FD728C03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16135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0BFFA-DEFF-4AFC-9E93-8DB5BB0BBF9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8286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408D9-5A1E-4B74-9AC7-448C01AC516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279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42C76-9390-45FB-9641-C3635F6A6BD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7971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E53EE-81A4-4729-A99A-972726D914A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1822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57631-F2AB-4EF2-BB4A-E2182C0C57B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8134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26746-BB45-4633-9557-A96E1FAB06C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5140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4401C-E09D-4471-B5BE-0E4A1DDEF899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55252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A0049-48C8-487C-AD82-DC9E5A96C7D2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418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086FB-9000-4F9D-8BCE-D5714988E85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8598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4C444-5481-4CF9-8374-7A4505C7CA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9476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επεξεργασία του τίτλου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963093-5562-439E-8C6B-B847098752B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50000">
              <a:schemeClr val="bg1"/>
            </a:gs>
            <a:gs pos="100000">
              <a:srgbClr val="FF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52400"/>
            <a:ext cx="4038600" cy="2209800"/>
          </a:xfrm>
        </p:spPr>
        <p:txBody>
          <a:bodyPr/>
          <a:lstStyle/>
          <a:p>
            <a:r>
              <a:rPr lang="el-GR" altLang="en-US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Καλά Χριστούγεννα!!</a:t>
            </a:r>
            <a:r>
              <a:rPr lang="en-US" altLang="en-US"/>
              <a:t> </a:t>
            </a:r>
            <a:endParaRPr lang="el-GR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14600"/>
            <a:ext cx="5181600" cy="2743200"/>
          </a:xfrm>
        </p:spPr>
        <p:txBody>
          <a:bodyPr/>
          <a:lstStyle/>
          <a:p>
            <a:pPr>
              <a:tabLst>
                <a:tab pos="4757738" algn="l"/>
              </a:tabLst>
            </a:pPr>
            <a:r>
              <a:rPr lang="el-GR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Χρόνια Πολλά </a:t>
            </a:r>
          </a:p>
          <a:p>
            <a:pPr>
              <a:tabLst>
                <a:tab pos="4757738" algn="l"/>
              </a:tabLst>
            </a:pPr>
            <a:r>
              <a:rPr lang="el-GR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Καλή Χρονιά </a:t>
            </a:r>
          </a:p>
          <a:p>
            <a:pPr>
              <a:tabLst>
                <a:tab pos="4757738" algn="l"/>
              </a:tabLst>
            </a:pPr>
            <a:r>
              <a:rPr lang="el-GR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Ευτυχισμένο το </a:t>
            </a:r>
          </a:p>
          <a:p>
            <a:pPr>
              <a:tabLst>
                <a:tab pos="4757738" algn="l"/>
              </a:tabLst>
            </a:pPr>
            <a:r>
              <a:rPr lang="el-GR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Edwardian Script ITC" pitchFamily="66" charset="0"/>
              </a:rPr>
              <a:t>2014</a:t>
            </a:r>
          </a:p>
        </p:txBody>
      </p:sp>
      <p:pic>
        <p:nvPicPr>
          <p:cNvPr id="4101" name="Picture 5" descr="gd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364807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676400" y="152400"/>
            <a:ext cx="609600" cy="685800"/>
          </a:xfrm>
          <a:prstGeom prst="star5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914400" y="5867400"/>
            <a:ext cx="609600" cy="685800"/>
          </a:xfrm>
          <a:prstGeom prst="star5">
            <a:avLst/>
          </a:prstGeom>
          <a:solidFill>
            <a:srgbClr val="FFFF00">
              <a:alpha val="64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762000" y="304800"/>
            <a:ext cx="609600" cy="685800"/>
          </a:xfrm>
          <a:prstGeom prst="star5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295400" y="914400"/>
            <a:ext cx="609600" cy="685800"/>
          </a:xfrm>
          <a:prstGeom prst="star5">
            <a:avLst/>
          </a:prstGeom>
          <a:solidFill>
            <a:srgbClr val="FFFF00">
              <a:alpha val="7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8001000" y="1066800"/>
            <a:ext cx="609600" cy="6858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7315200" y="609600"/>
            <a:ext cx="609600" cy="685800"/>
          </a:xfrm>
          <a:prstGeom prst="star5">
            <a:avLst/>
          </a:prstGeom>
          <a:solidFill>
            <a:srgbClr val="FFFF00">
              <a:alpha val="55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8001000" y="152400"/>
            <a:ext cx="609600" cy="685800"/>
          </a:xfrm>
          <a:prstGeom prst="star5">
            <a:avLst/>
          </a:prstGeom>
          <a:solidFill>
            <a:srgbClr val="FFFF00">
              <a:alpha val="59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AutoShape 13"/>
          <p:cNvSpPr>
            <a:spLocks noChangeArrowheads="1"/>
          </p:cNvSpPr>
          <p:nvPr/>
        </p:nvSpPr>
        <p:spPr bwMode="auto">
          <a:xfrm>
            <a:off x="762000" y="5029200"/>
            <a:ext cx="609600" cy="685800"/>
          </a:xfrm>
          <a:prstGeom prst="star5">
            <a:avLst/>
          </a:prstGeom>
          <a:solidFill>
            <a:srgbClr val="FFFF00">
              <a:alpha val="8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228600" y="5791200"/>
            <a:ext cx="609600" cy="685800"/>
          </a:xfrm>
          <a:prstGeom prst="star5">
            <a:avLst/>
          </a:prstGeom>
          <a:solidFill>
            <a:srgbClr val="FFFF00">
              <a:alpha val="70000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098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4757738" algn="l"/>
              </a:tabLst>
            </a:pPr>
            <a:r>
              <a:rPr lang="el-GR" altLang="en-US" sz="20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Γιώργος </a:t>
            </a:r>
            <a:r>
              <a:rPr lang="el-GR" altLang="en-US" sz="2000" kern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Α</a:t>
            </a:r>
            <a:r>
              <a:rPr lang="el-GR" altLang="en-US" sz="2000" kern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λευράκης</a:t>
            </a:r>
            <a:r>
              <a:rPr lang="el-GR" altLang="en-US" sz="2000" kern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, </a:t>
            </a:r>
            <a:r>
              <a:rPr lang="el-GR" altLang="en-US" sz="20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ΑΠ1</a:t>
            </a:r>
            <a:endParaRPr lang="el-GR" altLang="en-US" b="1" kern="0" dirty="0">
              <a:effectLst>
                <a:outerShdw blurRad="38100" dist="38100" dir="2700000" algn="tl">
                  <a:srgbClr val="FFFFFF"/>
                </a:outerShdw>
              </a:effectLst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500" autoRev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1500" autoRev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1500" autoRev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500" autoRev="1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" dur="1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" dur="1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500" autoRev="1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500" autoRev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" dur="1500" autoRev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autoRev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autoRev="1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500" autoRev="1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500" autoRev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1" dur="1500" autoRev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" dur="1500" autoRev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500" autoRev="1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500" autoRev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" dur="1500" autoRev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1500" autoRev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500" autoRev="1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1500" autoRev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" dur="1500" autoRev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" dur="1500" autoRev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500" autoRev="1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500" autoRev="1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1500" autoRev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1500" autoRev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autoRev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autoRev="1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2" grpId="1" animBg="1"/>
      <p:bldP spid="4103" grpId="0" animBg="1"/>
      <p:bldP spid="4103" grpId="1" animBg="1"/>
      <p:bldP spid="4104" grpId="0" animBg="1"/>
      <p:bldP spid="4104" grpId="1" animBg="1"/>
      <p:bldP spid="4105" grpId="0" animBg="1"/>
      <p:bldP spid="4105" grpId="1" animBg="1"/>
      <p:bldP spid="4106" grpId="0" animBg="1"/>
      <p:bldP spid="4106" grpId="1" animBg="1"/>
      <p:bldP spid="4107" grpId="0" animBg="1"/>
      <p:bldP spid="4107" grpId="1" animBg="1"/>
      <p:bldP spid="4108" grpId="0" animBg="1"/>
      <p:bldP spid="4108" grpId="1" animBg="1"/>
      <p:bldP spid="4109" grpId="0" animBg="1"/>
      <p:bldP spid="4109" grpId="1" animBg="1"/>
      <p:bldP spid="4110" grpId="0" animBg="1"/>
      <p:bldP spid="4110" grpId="1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Προεπιλεγμένη σχεδίαση</vt:lpstr>
      <vt:lpstr>Καλά Χριστούγεννα!!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</dc:creator>
  <cp:lastModifiedBy>Georgia Kyriakaki</cp:lastModifiedBy>
  <cp:revision>3</cp:revision>
  <cp:lastPrinted>1601-01-01T00:00:00Z</cp:lastPrinted>
  <dcterms:created xsi:type="dcterms:W3CDTF">1601-01-01T00:00:00Z</dcterms:created>
  <dcterms:modified xsi:type="dcterms:W3CDTF">2013-12-19T13:39:42Z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