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CE32C"/>
    <a:srgbClr val="CC9900"/>
    <a:srgbClr val="FFFF00"/>
    <a:srgbClr val="FF0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5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4E79E-C5FC-40F2-AE6B-3A0F009899DF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36907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CBA09-B790-4BC1-BF44-06060224BF4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86488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AB89C-F13F-435D-9835-CD2740758B87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10936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AF8DB-9AAC-4831-9696-4046E475852F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7779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AA193-EA6A-4982-A46C-DB4EA2FB701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08128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B69B4-7F89-44AD-881D-9FBB32FD4146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03853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49110-CE91-486D-803E-2E9D24760C7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6521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B8404-40EF-4433-B4B4-42A2BBD3C526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9406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F172B-F398-4FFB-8F83-B5B8AD59D87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51640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7F72A-4BF4-43DD-A73C-0AEB127890E3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64566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E99C0-6C99-47F5-A1A4-CDD3E11C7D41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34374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n-US" smtClean="0"/>
              <a:t>Δεύτερου επιπέδου</a:t>
            </a:r>
          </a:p>
          <a:p>
            <a:pPr lvl="2"/>
            <a:r>
              <a:rPr lang="el-GR" altLang="en-US" smtClean="0"/>
              <a:t>Τρίτου επιπέδου</a:t>
            </a:r>
          </a:p>
          <a:p>
            <a:pPr lvl="3"/>
            <a:r>
              <a:rPr lang="el-GR" altLang="en-US" smtClean="0"/>
              <a:t>Τέταρτου επιπέδου</a:t>
            </a:r>
          </a:p>
          <a:p>
            <a:pPr lvl="4"/>
            <a:r>
              <a:rPr lang="el-GR" altLang="en-US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F914F5-0CB7-4A40-B1FC-20D699F153CE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50000">
              <a:srgbClr val="33CC33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484313"/>
          </a:xfrm>
        </p:spPr>
        <p:txBody>
          <a:bodyPr/>
          <a:lstStyle/>
          <a:p>
            <a:r>
              <a:rPr lang="el-GR" altLang="en-US" sz="4800" dirty="0">
                <a:solidFill>
                  <a:srgbClr val="33CC33"/>
                </a:solidFill>
                <a:effectDag name="">
                  <a:cont type="tree" name="">
                    <a:effect ref="fillLine"/>
                    <a:outerShdw dist="38100" dir="13500000" algn="br">
                      <a:srgbClr val="80FF7F"/>
                    </a:outerShdw>
                  </a:cont>
                  <a:cont type="tree" name="">
                    <a:effect ref="fillLine"/>
                    <a:outerShdw dist="38100" dir="2700000" algn="tl">
                      <a:srgbClr val="1E7A1E"/>
                    </a:outerShdw>
                  </a:cont>
                  <a:effect ref="fillLine"/>
                </a:effectDag>
                <a:latin typeface="Impact" pitchFamily="34" charset="0"/>
              </a:rPr>
              <a:t>ΚΑΛΑ  ΧΡΙΣΤΟΥΓΕΝΝΑ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203575" y="2781300"/>
            <a:ext cx="2376488" cy="2447925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4211638" y="2276475"/>
            <a:ext cx="360362" cy="431800"/>
          </a:xfrm>
          <a:prstGeom prst="star5">
            <a:avLst/>
          </a:prstGeom>
          <a:solidFill>
            <a:srgbClr val="FCE32C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CE32C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4140200" y="5373688"/>
            <a:ext cx="649288" cy="576262"/>
          </a:xfrm>
          <a:prstGeom prst="rect">
            <a:avLst/>
          </a:prstGeom>
          <a:solidFill>
            <a:srgbClr val="663300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633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en-US" altLang="en-US"/>
          </a:p>
        </p:txBody>
      </p:sp>
      <p:sp>
        <p:nvSpPr>
          <p:cNvPr id="2062" name="Arc 14"/>
          <p:cNvSpPr>
            <a:spLocks/>
          </p:cNvSpPr>
          <p:nvPr/>
        </p:nvSpPr>
        <p:spPr bwMode="auto">
          <a:xfrm>
            <a:off x="4140200" y="3284538"/>
            <a:ext cx="719138" cy="5048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Arc 15"/>
          <p:cNvSpPr>
            <a:spLocks/>
          </p:cNvSpPr>
          <p:nvPr/>
        </p:nvSpPr>
        <p:spPr bwMode="auto">
          <a:xfrm flipH="1">
            <a:off x="3851275" y="3789363"/>
            <a:ext cx="1008063" cy="2159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Arc 16"/>
          <p:cNvSpPr>
            <a:spLocks/>
          </p:cNvSpPr>
          <p:nvPr/>
        </p:nvSpPr>
        <p:spPr bwMode="auto">
          <a:xfrm>
            <a:off x="3851275" y="4005263"/>
            <a:ext cx="1441450" cy="6477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Arc 17"/>
          <p:cNvSpPr>
            <a:spLocks/>
          </p:cNvSpPr>
          <p:nvPr/>
        </p:nvSpPr>
        <p:spPr bwMode="auto">
          <a:xfrm flipH="1">
            <a:off x="3276600" y="4652963"/>
            <a:ext cx="2016125" cy="576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Arc 20"/>
          <p:cNvSpPr>
            <a:spLocks/>
          </p:cNvSpPr>
          <p:nvPr/>
        </p:nvSpPr>
        <p:spPr bwMode="auto">
          <a:xfrm>
            <a:off x="3995738" y="4940300"/>
            <a:ext cx="1512887" cy="2889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Arc 22"/>
          <p:cNvSpPr>
            <a:spLocks/>
          </p:cNvSpPr>
          <p:nvPr/>
        </p:nvSpPr>
        <p:spPr bwMode="auto">
          <a:xfrm flipH="1">
            <a:off x="3348038" y="4941888"/>
            <a:ext cx="719137" cy="2159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3635375" y="4941888"/>
            <a:ext cx="144463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AutoShape 38"/>
          <p:cNvSpPr>
            <a:spLocks noChangeArrowheads="1"/>
          </p:cNvSpPr>
          <p:nvPr/>
        </p:nvSpPr>
        <p:spPr bwMode="auto">
          <a:xfrm>
            <a:off x="4140200" y="3357563"/>
            <a:ext cx="144463" cy="142875"/>
          </a:xfrm>
          <a:prstGeom prst="irregularSeal1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AutoShape 39"/>
          <p:cNvSpPr>
            <a:spLocks noChangeArrowheads="1"/>
          </p:cNvSpPr>
          <p:nvPr/>
        </p:nvSpPr>
        <p:spPr bwMode="auto">
          <a:xfrm>
            <a:off x="4500563" y="3429000"/>
            <a:ext cx="142875" cy="144463"/>
          </a:xfrm>
          <a:prstGeom prst="irregularSeal1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AutoShape 42"/>
          <p:cNvSpPr>
            <a:spLocks noChangeArrowheads="1"/>
          </p:cNvSpPr>
          <p:nvPr/>
        </p:nvSpPr>
        <p:spPr bwMode="auto">
          <a:xfrm>
            <a:off x="3995738" y="4941888"/>
            <a:ext cx="144462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AutoShape 43"/>
          <p:cNvSpPr>
            <a:spLocks noChangeArrowheads="1"/>
          </p:cNvSpPr>
          <p:nvPr/>
        </p:nvSpPr>
        <p:spPr bwMode="auto">
          <a:xfrm>
            <a:off x="4284663" y="4941888"/>
            <a:ext cx="144462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2" name="AutoShape 44"/>
          <p:cNvSpPr>
            <a:spLocks noChangeArrowheads="1"/>
          </p:cNvSpPr>
          <p:nvPr/>
        </p:nvSpPr>
        <p:spPr bwMode="auto">
          <a:xfrm>
            <a:off x="4572000" y="4941888"/>
            <a:ext cx="144463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3" name="AutoShape 45"/>
          <p:cNvSpPr>
            <a:spLocks noChangeArrowheads="1"/>
          </p:cNvSpPr>
          <p:nvPr/>
        </p:nvSpPr>
        <p:spPr bwMode="auto">
          <a:xfrm>
            <a:off x="4859338" y="4941888"/>
            <a:ext cx="144462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AutoShape 46"/>
          <p:cNvSpPr>
            <a:spLocks noChangeArrowheads="1"/>
          </p:cNvSpPr>
          <p:nvPr/>
        </p:nvSpPr>
        <p:spPr bwMode="auto">
          <a:xfrm>
            <a:off x="5076825" y="5013325"/>
            <a:ext cx="144463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5" name="AutoShape 47"/>
          <p:cNvSpPr>
            <a:spLocks noChangeArrowheads="1"/>
          </p:cNvSpPr>
          <p:nvPr/>
        </p:nvSpPr>
        <p:spPr bwMode="auto">
          <a:xfrm>
            <a:off x="3851275" y="4005263"/>
            <a:ext cx="144463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6" name="AutoShape 48"/>
          <p:cNvSpPr>
            <a:spLocks noChangeArrowheads="1"/>
          </p:cNvSpPr>
          <p:nvPr/>
        </p:nvSpPr>
        <p:spPr bwMode="auto">
          <a:xfrm>
            <a:off x="4643438" y="4149725"/>
            <a:ext cx="144462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7" name="AutoShape 49"/>
          <p:cNvSpPr>
            <a:spLocks noChangeArrowheads="1"/>
          </p:cNvSpPr>
          <p:nvPr/>
        </p:nvSpPr>
        <p:spPr bwMode="auto">
          <a:xfrm>
            <a:off x="4427538" y="4076700"/>
            <a:ext cx="144462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8" name="AutoShape 50"/>
          <p:cNvSpPr>
            <a:spLocks noChangeArrowheads="1"/>
          </p:cNvSpPr>
          <p:nvPr/>
        </p:nvSpPr>
        <p:spPr bwMode="auto">
          <a:xfrm>
            <a:off x="4140200" y="4005263"/>
            <a:ext cx="144463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" name="AutoShape 51"/>
          <p:cNvSpPr>
            <a:spLocks noChangeArrowheads="1"/>
          </p:cNvSpPr>
          <p:nvPr/>
        </p:nvSpPr>
        <p:spPr bwMode="auto">
          <a:xfrm>
            <a:off x="4859338" y="4221163"/>
            <a:ext cx="144462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0" name="AutoShape 52"/>
          <p:cNvSpPr>
            <a:spLocks noChangeArrowheads="1"/>
          </p:cNvSpPr>
          <p:nvPr/>
        </p:nvSpPr>
        <p:spPr bwMode="auto">
          <a:xfrm>
            <a:off x="5076825" y="4365625"/>
            <a:ext cx="144463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AutoShape 53"/>
          <p:cNvSpPr>
            <a:spLocks noChangeArrowheads="1"/>
          </p:cNvSpPr>
          <p:nvPr/>
        </p:nvSpPr>
        <p:spPr bwMode="auto">
          <a:xfrm>
            <a:off x="4356100" y="3357563"/>
            <a:ext cx="144463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AutoShape 54"/>
          <p:cNvSpPr>
            <a:spLocks noChangeArrowheads="1"/>
          </p:cNvSpPr>
          <p:nvPr/>
        </p:nvSpPr>
        <p:spPr bwMode="auto">
          <a:xfrm>
            <a:off x="5148263" y="4652963"/>
            <a:ext cx="144462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3" name="AutoShape 55"/>
          <p:cNvSpPr>
            <a:spLocks noChangeArrowheads="1"/>
          </p:cNvSpPr>
          <p:nvPr/>
        </p:nvSpPr>
        <p:spPr bwMode="auto">
          <a:xfrm>
            <a:off x="4859338" y="4652963"/>
            <a:ext cx="144462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AutoShape 56"/>
          <p:cNvSpPr>
            <a:spLocks noChangeArrowheads="1"/>
          </p:cNvSpPr>
          <p:nvPr/>
        </p:nvSpPr>
        <p:spPr bwMode="auto">
          <a:xfrm>
            <a:off x="4643438" y="4724400"/>
            <a:ext cx="144462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5" name="AutoShape 57"/>
          <p:cNvSpPr>
            <a:spLocks noChangeArrowheads="1"/>
          </p:cNvSpPr>
          <p:nvPr/>
        </p:nvSpPr>
        <p:spPr bwMode="auto">
          <a:xfrm>
            <a:off x="4356100" y="4724400"/>
            <a:ext cx="144463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6" name="AutoShape 58"/>
          <p:cNvSpPr>
            <a:spLocks noChangeArrowheads="1"/>
          </p:cNvSpPr>
          <p:nvPr/>
        </p:nvSpPr>
        <p:spPr bwMode="auto">
          <a:xfrm>
            <a:off x="4140200" y="4724400"/>
            <a:ext cx="144463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7" name="AutoShape 59"/>
          <p:cNvSpPr>
            <a:spLocks noChangeArrowheads="1"/>
          </p:cNvSpPr>
          <p:nvPr/>
        </p:nvSpPr>
        <p:spPr bwMode="auto">
          <a:xfrm>
            <a:off x="3851275" y="4797425"/>
            <a:ext cx="144463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AutoShape 60"/>
          <p:cNvSpPr>
            <a:spLocks noChangeArrowheads="1"/>
          </p:cNvSpPr>
          <p:nvPr/>
        </p:nvSpPr>
        <p:spPr bwMode="auto">
          <a:xfrm>
            <a:off x="4716463" y="3789363"/>
            <a:ext cx="144462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" name="AutoShape 61"/>
          <p:cNvSpPr>
            <a:spLocks noChangeArrowheads="1"/>
          </p:cNvSpPr>
          <p:nvPr/>
        </p:nvSpPr>
        <p:spPr bwMode="auto">
          <a:xfrm>
            <a:off x="4500563" y="3789363"/>
            <a:ext cx="144462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0" name="AutoShape 62"/>
          <p:cNvSpPr>
            <a:spLocks noChangeArrowheads="1"/>
          </p:cNvSpPr>
          <p:nvPr/>
        </p:nvSpPr>
        <p:spPr bwMode="auto">
          <a:xfrm>
            <a:off x="4284663" y="3790950"/>
            <a:ext cx="144462" cy="142875"/>
          </a:xfrm>
          <a:prstGeom prst="irregularSeal1">
            <a:avLst/>
          </a:prstGeom>
          <a:solidFill>
            <a:srgbClr val="FCE32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6117622" y="5733256"/>
            <a:ext cx="2909292" cy="651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l-GR" altLang="en-US" sz="1600" kern="0" dirty="0" smtClean="0">
                <a:solidFill>
                  <a:srgbClr val="33CC33"/>
                </a:solidFill>
                <a:effectDag name="">
                  <a:cont type="tree" name="">
                    <a:effect ref="fillLine"/>
                    <a:outerShdw dist="38100" dir="13500000" algn="br">
                      <a:srgbClr val="80FF7F"/>
                    </a:outerShdw>
                  </a:cont>
                  <a:cont type="tree" name="">
                    <a:effect ref="fillLine"/>
                    <a:outerShdw dist="38100" dir="2700000" algn="tl">
                      <a:srgbClr val="1E7A1E"/>
                    </a:outerShdw>
                  </a:cont>
                  <a:effect ref="fillLine"/>
                </a:effectDag>
                <a:latin typeface="Impact" pitchFamily="34" charset="0"/>
              </a:rPr>
              <a:t>Γιώργος </a:t>
            </a:r>
            <a:r>
              <a:rPr lang="el-GR" altLang="en-US" sz="1600" kern="0" dirty="0" err="1" smtClean="0">
                <a:solidFill>
                  <a:srgbClr val="33CC33"/>
                </a:solidFill>
                <a:effectDag name="">
                  <a:cont type="tree" name="">
                    <a:effect ref="fillLine"/>
                    <a:outerShdw dist="38100" dir="13500000" algn="br">
                      <a:srgbClr val="80FF7F"/>
                    </a:outerShdw>
                  </a:cont>
                  <a:cont type="tree" name="">
                    <a:effect ref="fillLine"/>
                    <a:outerShdw dist="38100" dir="2700000" algn="tl">
                      <a:srgbClr val="1E7A1E"/>
                    </a:outerShdw>
                  </a:cont>
                  <a:effect ref="fillLine"/>
                </a:effectDag>
                <a:latin typeface="Impact" pitchFamily="34" charset="0"/>
              </a:rPr>
              <a:t>Βουντουράκης</a:t>
            </a:r>
            <a:r>
              <a:rPr lang="el-GR" altLang="en-US" sz="1600" kern="0" dirty="0" smtClean="0">
                <a:solidFill>
                  <a:srgbClr val="33CC33"/>
                </a:solidFill>
                <a:effectDag name="">
                  <a:cont type="tree" name="">
                    <a:effect ref="fillLine"/>
                    <a:outerShdw dist="38100" dir="13500000" algn="br">
                      <a:srgbClr val="80FF7F"/>
                    </a:outerShdw>
                  </a:cont>
                  <a:cont type="tree" name="">
                    <a:effect ref="fillLine"/>
                    <a:outerShdw dist="38100" dir="2700000" algn="tl">
                      <a:srgbClr val="1E7A1E"/>
                    </a:outerShdw>
                  </a:cont>
                  <a:effect ref="fillLine"/>
                </a:effectDag>
                <a:latin typeface="Impact" pitchFamily="34" charset="0"/>
              </a:rPr>
              <a:t> ΑΠ1</a:t>
            </a:r>
            <a:endParaRPr lang="el-GR" altLang="en-US" sz="1600" kern="0" dirty="0">
              <a:solidFill>
                <a:srgbClr val="33CC33"/>
              </a:solidFill>
              <a:effectDag name="">
                <a:cont type="tree" name="">
                  <a:effect ref="fillLine"/>
                  <a:outerShdw dist="38100" dir="13500000" algn="br">
                    <a:srgbClr val="80FF7F"/>
                  </a:outerShdw>
                </a:cont>
                <a:cont type="tree" name="">
                  <a:effect ref="fillLine"/>
                  <a:outerShdw dist="38100" dir="2700000" algn="tl">
                    <a:srgbClr val="1E7A1E"/>
                  </a:outerShdw>
                </a:cont>
                <a:effect ref="fillLine"/>
              </a:effectDag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86" grpId="0" animBg="1"/>
      <p:bldP spid="2087" grpId="0" animBg="1"/>
      <p:bldP spid="2090" grpId="0" animBg="1"/>
      <p:bldP spid="2090" grpId="1" animBg="1"/>
      <p:bldP spid="2092" grpId="0" animBg="1"/>
      <p:bldP spid="2092" grpId="1" animBg="1"/>
      <p:bldP spid="2094" grpId="0" animBg="1"/>
      <p:bldP spid="2094" grpId="1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Impact</vt:lpstr>
      <vt:lpstr>Προεπιλεγμένη σχεδίαση</vt:lpstr>
      <vt:lpstr>ΚΑΛΑ  ΧΡΙΣΤΟΥΓΕΝΝΑ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ΚΑΛΑ ΧΡΙΣΤΟΥΓΕΝΝΑ</dc:title>
  <dc:creator>user 9</dc:creator>
  <cp:lastModifiedBy>Georgia Kyriakaki</cp:lastModifiedBy>
  <cp:revision>4</cp:revision>
  <dcterms:created xsi:type="dcterms:W3CDTF">2013-12-17T11:34:33Z</dcterms:created>
  <dcterms:modified xsi:type="dcterms:W3CDTF">2013-12-19T13:53:18Z</dcterms:modified>
</cp:coreProperties>
</file>